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5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B2ACB-979D-4324-B95E-A86F293AB0D4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8992C-6005-4023-8FFC-D72900727B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72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8992C-6005-4023-8FFC-D72900727B9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929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10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71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13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76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05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99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20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31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0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90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12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23C37-12A5-416E-A50B-6D11EFEF646C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71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5596" y="7937"/>
            <a:ext cx="6892788" cy="578495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smtClean="0"/>
              <a:t>Здесь должен быть ваш заголовок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621849"/>
            <a:ext cx="532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Иванов, А.В.</a:t>
            </a:r>
            <a:r>
              <a:rPr lang="ru-RU" sz="1100" baseline="30000" dirty="0" smtClean="0"/>
              <a:t> 1</a:t>
            </a:r>
            <a:r>
              <a:rPr lang="ru-RU" sz="1100" dirty="0" smtClean="0"/>
              <a:t>, Петров, Г.Д.</a:t>
            </a:r>
            <a:r>
              <a:rPr lang="ru-RU" sz="1100" baseline="30000" dirty="0" smtClean="0"/>
              <a:t> 2</a:t>
            </a:r>
            <a:r>
              <a:rPr lang="ru-RU" sz="1100" dirty="0" smtClean="0"/>
              <a:t>, Сидоров, Е.Ж.</a:t>
            </a:r>
            <a:r>
              <a:rPr lang="ru-RU" sz="1100" baseline="30000" dirty="0" smtClean="0"/>
              <a:t> 2</a:t>
            </a:r>
            <a:endParaRPr lang="ru-RU" sz="1100" dirty="0" smtClean="0"/>
          </a:p>
          <a:p>
            <a:pPr algn="ctr"/>
            <a:r>
              <a:rPr lang="ru-RU" sz="1100" baseline="30000" dirty="0"/>
              <a:t>1</a:t>
            </a:r>
            <a:r>
              <a:rPr lang="ru-RU" sz="1100" dirty="0"/>
              <a:t>Аффилированный университет, </a:t>
            </a:r>
            <a:r>
              <a:rPr lang="ru-RU" sz="1100" baseline="30000" dirty="0" smtClean="0"/>
              <a:t>2</a:t>
            </a:r>
            <a:r>
              <a:rPr lang="ru-RU" sz="1100" dirty="0" smtClean="0"/>
              <a:t>Школа</a:t>
            </a:r>
            <a:endParaRPr lang="ru-RU" sz="11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795725"/>
              </p:ext>
            </p:extLst>
          </p:nvPr>
        </p:nvGraphicFramePr>
        <p:xfrm>
          <a:off x="107504" y="1124744"/>
          <a:ext cx="2255912" cy="220827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255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Введение</a:t>
                      </a:r>
                      <a:endParaRPr lang="ru-RU" sz="1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Введение состоит из подразделов: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 проблемы, с которой связано исследование или установление научного контекста.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Обзор литературы, связанной с исследованием.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 белых пятен в проблеме или того, что еще не сделано.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 важности (актуальности) исследования.</a:t>
                      </a:r>
                      <a:endParaRPr lang="ru-RU" sz="1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797659"/>
              </p:ext>
            </p:extLst>
          </p:nvPr>
        </p:nvGraphicFramePr>
        <p:xfrm>
          <a:off x="107504" y="3645024"/>
          <a:ext cx="2255912" cy="68427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255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Цели Исследования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Формулировка цели исследования (и, возможно, исследовательских</a:t>
                      </a:r>
                      <a:r>
                        <a:rPr lang="ru-RU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задач).</a:t>
                      </a:r>
                      <a:endParaRPr lang="ru-RU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904373"/>
              </p:ext>
            </p:extLst>
          </p:nvPr>
        </p:nvGraphicFramePr>
        <p:xfrm>
          <a:off x="107504" y="4653136"/>
          <a:ext cx="2255912" cy="205587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255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Методология Исследования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Примерная структура раздела: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Теоретическая</a:t>
                      </a:r>
                      <a:r>
                        <a:rPr lang="ru-RU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рамка исследования.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Выборка</a:t>
                      </a:r>
                      <a:r>
                        <a:rPr lang="ru-RU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метод выборки.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Методологическая рамка.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Методики (и, возможно, ссылки на них).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Инструменты анализа данных (в зависимости от парадигмы исследования).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266791"/>
              </p:ext>
            </p:extLst>
          </p:nvPr>
        </p:nvGraphicFramePr>
        <p:xfrm>
          <a:off x="2699792" y="1124744"/>
          <a:ext cx="3456384" cy="220827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 Исследования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Результаты даются в обработанном варианте: в виде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Таблиц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Графиков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организационных или структурных диаграмм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Уравнений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Фотографий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Рисунков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ru-RU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Рекомендуем</a:t>
                      </a:r>
                      <a:r>
                        <a:rPr lang="ru-RU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добавить также подраздел «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Обсуждения»,</a:t>
                      </a:r>
                      <a:r>
                        <a:rPr lang="ru-RU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то есть </a:t>
                      </a:r>
                      <a:r>
                        <a:rPr lang="ru-RU" sz="10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тезисно</a:t>
                      </a:r>
                      <a:r>
                        <a:rPr lang="ru-RU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прописать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идеи, предположения о полученных фактах, сравнение полученных собственных результатов с результатами других авторов.</a:t>
                      </a:r>
                      <a:endParaRPr lang="ru-RU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009997"/>
              </p:ext>
            </p:extLst>
          </p:nvPr>
        </p:nvGraphicFramePr>
        <p:xfrm>
          <a:off x="5868144" y="3645024"/>
          <a:ext cx="3096344" cy="114147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Выводы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заключении можно: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обобщить результаты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предложить практическое применение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предложить направление для будущих исследований.</a:t>
                      </a:r>
                      <a:endParaRPr lang="ru-RU" sz="10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45238"/>
              </p:ext>
            </p:extLst>
          </p:nvPr>
        </p:nvGraphicFramePr>
        <p:xfrm>
          <a:off x="5868144" y="4968592"/>
          <a:ext cx="3096344" cy="83667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Библиографический Список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</a:t>
                      </a:r>
                      <a:endParaRPr lang="ru-RU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504829"/>
              </p:ext>
            </p:extLst>
          </p:nvPr>
        </p:nvGraphicFramePr>
        <p:xfrm>
          <a:off x="5868144" y="6010488"/>
          <a:ext cx="3096344" cy="65887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Контакты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email; 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тел.</a:t>
                      </a:r>
                      <a:endParaRPr lang="ru-RU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063880" y="0"/>
            <a:ext cx="1080120" cy="7386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ЛОГО вашего </a:t>
            </a:r>
            <a:r>
              <a:rPr lang="ru-RU" sz="1400" b="1" dirty="0" err="1" smtClean="0">
                <a:solidFill>
                  <a:schemeClr val="accent4">
                    <a:lumMod val="50000"/>
                  </a:schemeClr>
                </a:solidFill>
              </a:rPr>
              <a:t>предпр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-я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6" descr="Тиковые графики онлайн: назначение, виды, особенности применения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Тиковые графики онлайн: назначение, виды, особенности применения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" r="4413"/>
          <a:stretch/>
        </p:blipFill>
        <p:spPr bwMode="auto">
          <a:xfrm>
            <a:off x="2699792" y="3573016"/>
            <a:ext cx="2910346" cy="180797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Как рисовать графики в Qt?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4" t="13567" r="21885" b="14771"/>
          <a:stretch/>
        </p:blipFill>
        <p:spPr bwMode="auto">
          <a:xfrm>
            <a:off x="6276745" y="1484784"/>
            <a:ext cx="2732141" cy="181751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Функция INDIRECT (ДВССЫЛ) в Excel. Как использовать? - ЭКСЕЛЬ ХАК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575206"/>
            <a:ext cx="2910346" cy="86512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034317"/>
              </p:ext>
            </p:extLst>
          </p:nvPr>
        </p:nvGraphicFramePr>
        <p:xfrm>
          <a:off x="6276745" y="1124744"/>
          <a:ext cx="2759751" cy="254153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759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15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</a:t>
                      </a:r>
                      <a:r>
                        <a:rPr lang="ru-RU" sz="9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е Графика</a:t>
                      </a:r>
                      <a:endParaRPr lang="ru-RU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685" marR="80685" marT="40342" marB="40342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-49161" y="11484"/>
            <a:ext cx="1164777" cy="7386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ЛОГО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конференции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02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202</Words>
  <Application>Microsoft Office PowerPoint</Application>
  <PresentationFormat>Экран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Здесь должен быть ваш заголовок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Здесь должен быть ваш заголовок</dc:title>
  <dc:creator>User</dc:creator>
  <cp:lastModifiedBy>Панов Алексей Геннадьевич</cp:lastModifiedBy>
  <cp:revision>8</cp:revision>
  <dcterms:created xsi:type="dcterms:W3CDTF">2020-04-24T08:14:06Z</dcterms:created>
  <dcterms:modified xsi:type="dcterms:W3CDTF">2020-09-09T19:00:11Z</dcterms:modified>
</cp:coreProperties>
</file>